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sldIdLst>
    <p:sldId id="256" r:id="rId5"/>
    <p:sldId id="257" r:id="rId6"/>
  </p:sldIdLst>
  <p:sldSz cx="7924800" cy="11055350"/>
  <p:notesSz cx="7924800" cy="11055350"/>
  <p:embeddedFontLst>
    <p:embeddedFont>
      <p:font typeface="T-Star Pro Heavy" pitchFamily="2" charset="0"/>
      <p:bold r:id="rId7"/>
      <p:italic r:id="rId8"/>
      <p:boldItalic r:id="rId9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AA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515975-A319-524E-B727-2FE65BC73810}" v="2" dt="2025-09-19T11:58:13.02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03"/>
    <p:restoredTop sz="94683"/>
  </p:normalViewPr>
  <p:slideViewPr>
    <p:cSldViewPr>
      <p:cViewPr varScale="1">
        <p:scale>
          <a:sx n="119" d="100"/>
          <a:sy n="119" d="100"/>
        </p:scale>
        <p:origin x="3712" y="2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rent Fritsche" userId="8f4f3d41-cb42-496c-b495-e36768aeaa85" providerId="ADAL" clId="{25729AE7-1398-507F-B9BB-77879EB21B2B}"/>
    <pc:docChg chg="modSld">
      <pc:chgData name="Lorent Fritsche" userId="8f4f3d41-cb42-496c-b495-e36768aeaa85" providerId="ADAL" clId="{25729AE7-1398-507F-B9BB-77879EB21B2B}" dt="2025-09-19T11:58:13.022" v="1" actId="14826"/>
      <pc:docMkLst>
        <pc:docMk/>
      </pc:docMkLst>
      <pc:sldChg chg="modSp">
        <pc:chgData name="Lorent Fritsche" userId="8f4f3d41-cb42-496c-b495-e36768aeaa85" providerId="ADAL" clId="{25729AE7-1398-507F-B9BB-77879EB21B2B}" dt="2025-09-19T11:58:04.988" v="0" actId="14826"/>
        <pc:sldMkLst>
          <pc:docMk/>
          <pc:sldMk cId="0" sldId="256"/>
        </pc:sldMkLst>
        <pc:picChg chg="mod">
          <ac:chgData name="Lorent Fritsche" userId="8f4f3d41-cb42-496c-b495-e36768aeaa85" providerId="ADAL" clId="{25729AE7-1398-507F-B9BB-77879EB21B2B}" dt="2025-09-19T11:58:04.988" v="0" actId="14826"/>
          <ac:picMkLst>
            <pc:docMk/>
            <pc:sldMk cId="0" sldId="256"/>
            <ac:picMk id="5" creationId="{CB4AF9FC-A5DF-A486-01A5-390F7AB56D82}"/>
          </ac:picMkLst>
        </pc:picChg>
      </pc:sldChg>
      <pc:sldChg chg="modSp">
        <pc:chgData name="Lorent Fritsche" userId="8f4f3d41-cb42-496c-b495-e36768aeaa85" providerId="ADAL" clId="{25729AE7-1398-507F-B9BB-77879EB21B2B}" dt="2025-09-19T11:58:13.022" v="1" actId="14826"/>
        <pc:sldMkLst>
          <pc:docMk/>
          <pc:sldMk cId="0" sldId="257"/>
        </pc:sldMkLst>
        <pc:picChg chg="mod">
          <ac:chgData name="Lorent Fritsche" userId="8f4f3d41-cb42-496c-b495-e36768aeaa85" providerId="ADAL" clId="{25729AE7-1398-507F-B9BB-77879EB21B2B}" dt="2025-09-19T11:58:13.022" v="1" actId="14826"/>
          <ac:picMkLst>
            <pc:docMk/>
            <pc:sldMk cId="0" sldId="257"/>
            <ac:picMk id="4" creationId="{BEB56523-22BA-35E5-B3F9-F28177BFB8B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94360" y="3427158"/>
            <a:ext cx="6736080" cy="23216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88720" y="6190996"/>
            <a:ext cx="5547360" cy="27638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96240" y="2542730"/>
            <a:ext cx="3447288" cy="7296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81272" y="2542730"/>
            <a:ext cx="3447288" cy="7296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6240" y="442214"/>
            <a:ext cx="7132320" cy="17688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96240" y="2542730"/>
            <a:ext cx="7132320" cy="7296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94432" y="10281476"/>
            <a:ext cx="2535936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96240" y="10281476"/>
            <a:ext cx="1822704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705856" y="10281476"/>
            <a:ext cx="1822704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B4AF9FC-A5DF-A486-01A5-390F7AB56D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80607" y="-152059"/>
            <a:ext cx="8029612" cy="11213101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760500" y="9202936"/>
            <a:ext cx="4408170" cy="911147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40"/>
              </a:spcBef>
            </a:pPr>
            <a:r>
              <a:rPr sz="1100" b="1" dirty="0">
                <a:solidFill>
                  <a:srgbClr val="231F20"/>
                </a:solidFill>
                <a:latin typeface="T-Star Pro Heavy"/>
                <a:cs typeface="T-Star Pro Heavy"/>
              </a:rPr>
              <a:t>PETIT</a:t>
            </a:r>
            <a:r>
              <a:rPr sz="1100" b="1" spc="-30" dirty="0">
                <a:solidFill>
                  <a:srgbClr val="231F20"/>
                </a:solidFill>
                <a:latin typeface="T-Star Pro Heavy"/>
                <a:cs typeface="T-Star Pro Heavy"/>
              </a:rPr>
              <a:t> </a:t>
            </a:r>
            <a:r>
              <a:rPr sz="1100" b="1" spc="-10" dirty="0">
                <a:solidFill>
                  <a:srgbClr val="231F20"/>
                </a:solidFill>
                <a:latin typeface="T-Star Pro Heavy"/>
                <a:cs typeface="T-Star Pro Heavy"/>
              </a:rPr>
              <a:t>DÉJEUNER</a:t>
            </a:r>
            <a:r>
              <a:rPr sz="1100" b="1" spc="-30" dirty="0">
                <a:solidFill>
                  <a:srgbClr val="231F20"/>
                </a:solidFill>
                <a:latin typeface="T-Star Pro Heavy"/>
                <a:cs typeface="T-Star Pro Heavy"/>
              </a:rPr>
              <a:t> </a:t>
            </a:r>
            <a:r>
              <a:rPr sz="1100" b="1" spc="-10" dirty="0">
                <a:solidFill>
                  <a:srgbClr val="231F20"/>
                </a:solidFill>
                <a:latin typeface="T-Star Pro Heavy"/>
                <a:cs typeface="T-Star Pro Heavy"/>
              </a:rPr>
              <a:t>ORGANISÉ</a:t>
            </a:r>
            <a:r>
              <a:rPr sz="1100" b="1" spc="-25" dirty="0">
                <a:solidFill>
                  <a:srgbClr val="231F20"/>
                </a:solidFill>
                <a:latin typeface="T-Star Pro Heavy"/>
                <a:cs typeface="T-Star Pro Heavy"/>
              </a:rPr>
              <a:t> </a:t>
            </a:r>
            <a:r>
              <a:rPr sz="1100" b="1" dirty="0">
                <a:solidFill>
                  <a:srgbClr val="231F20"/>
                </a:solidFill>
                <a:latin typeface="T-Star Pro Heavy"/>
                <a:cs typeface="T-Star Pro Heavy"/>
              </a:rPr>
              <a:t>PAR</a:t>
            </a:r>
            <a:r>
              <a:rPr sz="1100" b="1" spc="-30" dirty="0">
                <a:solidFill>
                  <a:srgbClr val="231F20"/>
                </a:solidFill>
                <a:latin typeface="T-Star Pro Heavy"/>
                <a:cs typeface="T-Star Pro Heavy"/>
              </a:rPr>
              <a:t> </a:t>
            </a:r>
            <a:r>
              <a:rPr lang="nl-BE" sz="1100" b="1" spc="-30" dirty="0">
                <a:solidFill>
                  <a:srgbClr val="231F20"/>
                </a:solidFill>
                <a:latin typeface="T-Star Pro Heavy"/>
                <a:cs typeface="T-Star Pro Heavy"/>
              </a:rPr>
              <a:t>&lt;vos informations ici&gt;</a:t>
            </a:r>
            <a:endParaRPr sz="1100" dirty="0">
              <a:latin typeface="T-Star Pro Heavy"/>
              <a:cs typeface="T-Star Pro Heavy"/>
            </a:endParaRPr>
          </a:p>
          <a:p>
            <a:pPr marL="83820" marR="75565" indent="-635" algn="ctr">
              <a:lnSpc>
                <a:spcPct val="79400"/>
              </a:lnSpc>
              <a:spcBef>
                <a:spcPts val="944"/>
              </a:spcBef>
            </a:pPr>
            <a:r>
              <a:rPr sz="2450" b="1" dirty="0">
                <a:solidFill>
                  <a:srgbClr val="F05660"/>
                </a:solidFill>
                <a:latin typeface="T-Star Pro Heavy"/>
                <a:cs typeface="T-Star Pro Heavy"/>
              </a:rPr>
              <a:t>LE</a:t>
            </a:r>
            <a:r>
              <a:rPr sz="2450" b="1" spc="-35" dirty="0">
                <a:solidFill>
                  <a:srgbClr val="F05660"/>
                </a:solidFill>
                <a:latin typeface="T-Star Pro Heavy"/>
                <a:cs typeface="T-Star Pro Heavy"/>
              </a:rPr>
              <a:t> </a:t>
            </a:r>
            <a:r>
              <a:rPr lang="nl-BE" sz="2450" b="1" spc="-35" dirty="0">
                <a:solidFill>
                  <a:srgbClr val="F05660"/>
                </a:solidFill>
                <a:latin typeface="T-Star Pro Heavy"/>
                <a:cs typeface="T-Star Pro Heavy"/>
              </a:rPr>
              <a:t>&lt;JOUR</a:t>
            </a:r>
            <a:r>
              <a:rPr sz="2450" b="1" spc="-45" dirty="0">
                <a:solidFill>
                  <a:srgbClr val="F05660"/>
                </a:solidFill>
                <a:latin typeface="T-Star Pro Heavy"/>
                <a:cs typeface="T-Star Pro Heavy"/>
              </a:rPr>
              <a:t> </a:t>
            </a:r>
            <a:r>
              <a:rPr lang="nl-BE" sz="2450" b="1" dirty="0">
                <a:solidFill>
                  <a:srgbClr val="F05660"/>
                </a:solidFill>
                <a:latin typeface="T-Star Pro Heavy"/>
                <a:cs typeface="T-Star Pro Heavy"/>
              </a:rPr>
              <a:t>DATE&gt;</a:t>
            </a:r>
            <a:r>
              <a:rPr sz="2450" b="1" spc="-40" dirty="0">
                <a:solidFill>
                  <a:srgbClr val="F05660"/>
                </a:solidFill>
                <a:latin typeface="T-Star Pro Heavy"/>
                <a:cs typeface="T-Star Pro Heavy"/>
              </a:rPr>
              <a:t> </a:t>
            </a:r>
            <a:r>
              <a:rPr sz="2450" b="1" spc="-10" dirty="0">
                <a:solidFill>
                  <a:srgbClr val="F05660"/>
                </a:solidFill>
                <a:latin typeface="T-Star Pro Heavy"/>
                <a:cs typeface="T-Star Pro Heavy"/>
              </a:rPr>
              <a:t>NOVEMBRE</a:t>
            </a:r>
            <a:br>
              <a:rPr lang="nl-BE" sz="2450" b="1" spc="-10" dirty="0">
                <a:solidFill>
                  <a:srgbClr val="F05660"/>
                </a:solidFill>
                <a:latin typeface="T-Star Pro Heavy"/>
                <a:cs typeface="T-Star Pro Heavy"/>
              </a:rPr>
            </a:br>
            <a:r>
              <a:rPr lang="nl-BE" sz="2450" b="1" spc="-10" dirty="0">
                <a:solidFill>
                  <a:srgbClr val="F05660"/>
                </a:solidFill>
                <a:latin typeface="T-Star Pro Heavy"/>
                <a:cs typeface="T-Star Pro Heavy"/>
              </a:rPr>
              <a:t>&lt;VOTRE LIEU&gt;</a:t>
            </a:r>
            <a:endParaRPr sz="2450" dirty="0">
              <a:latin typeface="T-Star Pro Heavy"/>
              <a:cs typeface="T-Star Pro Heavy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48356" y="10394539"/>
            <a:ext cx="4034154" cy="4385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764"/>
              </a:lnSpc>
            </a:pPr>
            <a:r>
              <a:rPr sz="1700" b="1" dirty="0">
                <a:solidFill>
                  <a:srgbClr val="F05660"/>
                </a:solidFill>
                <a:latin typeface="T-Star Pro Heavy"/>
                <a:cs typeface="T-Star Pro Heavy"/>
              </a:rPr>
              <a:t>INFOS</a:t>
            </a:r>
            <a:r>
              <a:rPr sz="1700" b="1" spc="90" dirty="0">
                <a:solidFill>
                  <a:srgbClr val="F05660"/>
                </a:solidFill>
                <a:latin typeface="T-Star Pro Heavy"/>
                <a:cs typeface="T-Star Pro Heavy"/>
              </a:rPr>
              <a:t> </a:t>
            </a:r>
            <a:r>
              <a:rPr sz="1700" b="1" dirty="0">
                <a:solidFill>
                  <a:srgbClr val="F05660"/>
                </a:solidFill>
                <a:latin typeface="T-Star Pro Heavy"/>
                <a:cs typeface="T-Star Pro Heavy"/>
              </a:rPr>
              <a:t>ET</a:t>
            </a:r>
            <a:r>
              <a:rPr sz="1700" b="1" spc="90" dirty="0">
                <a:solidFill>
                  <a:srgbClr val="F05660"/>
                </a:solidFill>
                <a:latin typeface="T-Star Pro Heavy"/>
                <a:cs typeface="T-Star Pro Heavy"/>
              </a:rPr>
              <a:t> </a:t>
            </a:r>
            <a:r>
              <a:rPr sz="1700" b="1" dirty="0">
                <a:solidFill>
                  <a:srgbClr val="F05660"/>
                </a:solidFill>
                <a:latin typeface="T-Star Pro Heavy"/>
                <a:cs typeface="T-Star Pro Heavy"/>
              </a:rPr>
              <a:t>INSCRIPTIONS</a:t>
            </a:r>
            <a:r>
              <a:rPr sz="1700" b="1" spc="80" dirty="0">
                <a:solidFill>
                  <a:srgbClr val="F05660"/>
                </a:solidFill>
                <a:latin typeface="T-Star Pro Heavy"/>
                <a:cs typeface="T-Star Pro Heavy"/>
              </a:rPr>
              <a:t> </a:t>
            </a:r>
            <a:endParaRPr lang="nl-BE" sz="1700" b="1" spc="80" dirty="0">
              <a:solidFill>
                <a:srgbClr val="F05660"/>
              </a:solidFill>
              <a:latin typeface="T-Star Pro Heavy"/>
              <a:cs typeface="T-Star Pro Heavy"/>
            </a:endParaRPr>
          </a:p>
          <a:p>
            <a:pPr marL="12700" algn="ctr">
              <a:lnSpc>
                <a:spcPts val="1764"/>
              </a:lnSpc>
            </a:pPr>
            <a:r>
              <a:rPr lang="nl-BE" sz="1350" b="1" spc="-10" dirty="0">
                <a:solidFill>
                  <a:srgbClr val="231F20"/>
                </a:solidFill>
                <a:latin typeface="T-Star Pro Heavy"/>
                <a:cs typeface="T-Star Pro Heavy"/>
              </a:rPr>
              <a:t>&lt;vos informations&gt;</a:t>
            </a:r>
            <a:endParaRPr sz="1350" dirty="0">
              <a:latin typeface="T-Star Pro Heavy"/>
              <a:cs typeface="T-Star Pro Heavy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BEB56523-22BA-35E5-B3F9-F28177BFB8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80607" y="-152059"/>
            <a:ext cx="8029611" cy="11213101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760500" y="9202936"/>
            <a:ext cx="4408170" cy="911147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40"/>
              </a:spcBef>
            </a:pPr>
            <a:r>
              <a:rPr sz="1100" b="1" dirty="0">
                <a:solidFill>
                  <a:srgbClr val="231F20"/>
                </a:solidFill>
                <a:latin typeface="T-Star Pro Heavy"/>
                <a:cs typeface="T-Star Pro Heavy"/>
              </a:rPr>
              <a:t>PETIT</a:t>
            </a:r>
            <a:r>
              <a:rPr sz="1100" b="1" spc="-30" dirty="0">
                <a:solidFill>
                  <a:srgbClr val="231F20"/>
                </a:solidFill>
                <a:latin typeface="T-Star Pro Heavy"/>
                <a:cs typeface="T-Star Pro Heavy"/>
              </a:rPr>
              <a:t> </a:t>
            </a:r>
            <a:r>
              <a:rPr sz="1100" b="1" spc="-10" dirty="0">
                <a:solidFill>
                  <a:srgbClr val="231F20"/>
                </a:solidFill>
                <a:latin typeface="T-Star Pro Heavy"/>
                <a:cs typeface="T-Star Pro Heavy"/>
              </a:rPr>
              <a:t>DÉJEUNER</a:t>
            </a:r>
            <a:r>
              <a:rPr sz="1100" b="1" spc="-30" dirty="0">
                <a:solidFill>
                  <a:srgbClr val="231F20"/>
                </a:solidFill>
                <a:latin typeface="T-Star Pro Heavy"/>
                <a:cs typeface="T-Star Pro Heavy"/>
              </a:rPr>
              <a:t> </a:t>
            </a:r>
            <a:r>
              <a:rPr sz="1100" b="1" spc="-10" dirty="0">
                <a:solidFill>
                  <a:srgbClr val="231F20"/>
                </a:solidFill>
                <a:latin typeface="T-Star Pro Heavy"/>
                <a:cs typeface="T-Star Pro Heavy"/>
              </a:rPr>
              <a:t>ORGANISÉ</a:t>
            </a:r>
            <a:r>
              <a:rPr sz="1100" b="1" spc="-25" dirty="0">
                <a:solidFill>
                  <a:srgbClr val="231F20"/>
                </a:solidFill>
                <a:latin typeface="T-Star Pro Heavy"/>
                <a:cs typeface="T-Star Pro Heavy"/>
              </a:rPr>
              <a:t> </a:t>
            </a:r>
            <a:r>
              <a:rPr sz="1100" b="1" dirty="0">
                <a:solidFill>
                  <a:srgbClr val="231F20"/>
                </a:solidFill>
                <a:latin typeface="T-Star Pro Heavy"/>
                <a:cs typeface="T-Star Pro Heavy"/>
              </a:rPr>
              <a:t>PAR</a:t>
            </a:r>
            <a:r>
              <a:rPr sz="1100" b="1" spc="-30" dirty="0">
                <a:solidFill>
                  <a:srgbClr val="231F20"/>
                </a:solidFill>
                <a:latin typeface="T-Star Pro Heavy"/>
                <a:cs typeface="T-Star Pro Heavy"/>
              </a:rPr>
              <a:t> </a:t>
            </a:r>
            <a:r>
              <a:rPr lang="nl-BE" sz="1100" b="1" spc="-30" dirty="0">
                <a:solidFill>
                  <a:srgbClr val="231F20"/>
                </a:solidFill>
                <a:latin typeface="T-Star Pro Heavy"/>
                <a:cs typeface="T-Star Pro Heavy"/>
              </a:rPr>
              <a:t>&lt;vos informations ici&gt;</a:t>
            </a:r>
            <a:endParaRPr lang="nl-BE" sz="1100" dirty="0">
              <a:latin typeface="T-Star Pro Heavy"/>
              <a:cs typeface="T-Star Pro Heavy"/>
            </a:endParaRPr>
          </a:p>
          <a:p>
            <a:pPr marL="83820" marR="75565" indent="-635" algn="ctr">
              <a:lnSpc>
                <a:spcPct val="79400"/>
              </a:lnSpc>
              <a:spcBef>
                <a:spcPts val="944"/>
              </a:spcBef>
            </a:pPr>
            <a:r>
              <a:rPr sz="2450" b="1" dirty="0">
                <a:solidFill>
                  <a:srgbClr val="0BAA71"/>
                </a:solidFill>
                <a:latin typeface="T-Star Pro Heavy"/>
                <a:cs typeface="T-Star Pro Heavy"/>
              </a:rPr>
              <a:t>LE</a:t>
            </a:r>
            <a:r>
              <a:rPr sz="2450" b="1" spc="-35" dirty="0">
                <a:solidFill>
                  <a:srgbClr val="0BAA71"/>
                </a:solidFill>
                <a:latin typeface="T-Star Pro Heavy"/>
                <a:cs typeface="T-Star Pro Heavy"/>
              </a:rPr>
              <a:t> </a:t>
            </a:r>
            <a:r>
              <a:rPr lang="nl-BE" sz="2450" b="1" spc="-35" dirty="0">
                <a:solidFill>
                  <a:srgbClr val="0BAA71"/>
                </a:solidFill>
                <a:latin typeface="T-Star Pro Heavy"/>
                <a:cs typeface="T-Star Pro Heavy"/>
              </a:rPr>
              <a:t>&lt;JOUR DATE&gt; </a:t>
            </a:r>
            <a:r>
              <a:rPr sz="2450" b="1" spc="-10" dirty="0">
                <a:solidFill>
                  <a:srgbClr val="0BAA71"/>
                </a:solidFill>
                <a:latin typeface="T-Star Pro Heavy"/>
                <a:cs typeface="T-Star Pro Heavy"/>
              </a:rPr>
              <a:t>NOVEMBRE </a:t>
            </a:r>
            <a:br>
              <a:rPr lang="nl-BE" sz="2450" b="1" dirty="0">
                <a:solidFill>
                  <a:srgbClr val="0BAA71"/>
                </a:solidFill>
                <a:latin typeface="T-Star Pro Heavy"/>
                <a:cs typeface="T-Star Pro Heavy"/>
              </a:rPr>
            </a:br>
            <a:r>
              <a:rPr lang="nl-BE" sz="2450" b="1" dirty="0">
                <a:solidFill>
                  <a:srgbClr val="0BAA71"/>
                </a:solidFill>
                <a:latin typeface="T-Star Pro Heavy"/>
                <a:cs typeface="T-Star Pro Heavy"/>
              </a:rPr>
              <a:t>&lt;VOTRE LIEU&gt;</a:t>
            </a:r>
            <a:endParaRPr sz="2450" dirty="0">
              <a:latin typeface="T-Star Pro Heavy"/>
              <a:cs typeface="T-Star Pro Heavy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48356" y="10394539"/>
            <a:ext cx="4034154" cy="6693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764"/>
              </a:lnSpc>
            </a:pPr>
            <a:r>
              <a:rPr sz="1700" b="1" dirty="0">
                <a:solidFill>
                  <a:srgbClr val="0BAA71"/>
                </a:solidFill>
                <a:latin typeface="T-Star Pro Heavy"/>
                <a:cs typeface="T-Star Pro Heavy"/>
              </a:rPr>
              <a:t>INFOS</a:t>
            </a:r>
            <a:r>
              <a:rPr sz="1700" b="1" spc="90" dirty="0">
                <a:solidFill>
                  <a:srgbClr val="0BAA71"/>
                </a:solidFill>
                <a:latin typeface="T-Star Pro Heavy"/>
                <a:cs typeface="T-Star Pro Heavy"/>
              </a:rPr>
              <a:t> </a:t>
            </a:r>
            <a:r>
              <a:rPr sz="1700" b="1" dirty="0">
                <a:solidFill>
                  <a:srgbClr val="0BAA71"/>
                </a:solidFill>
                <a:latin typeface="T-Star Pro Heavy"/>
                <a:cs typeface="T-Star Pro Heavy"/>
              </a:rPr>
              <a:t>ET</a:t>
            </a:r>
            <a:r>
              <a:rPr sz="1700" b="1" spc="90" dirty="0">
                <a:solidFill>
                  <a:srgbClr val="0BAA71"/>
                </a:solidFill>
                <a:latin typeface="T-Star Pro Heavy"/>
                <a:cs typeface="T-Star Pro Heavy"/>
              </a:rPr>
              <a:t> </a:t>
            </a:r>
            <a:r>
              <a:rPr sz="1700" b="1" dirty="0">
                <a:solidFill>
                  <a:srgbClr val="0BAA71"/>
                </a:solidFill>
                <a:latin typeface="T-Star Pro Heavy"/>
                <a:cs typeface="T-Star Pro Heavy"/>
              </a:rPr>
              <a:t>INSCRIPTIONS</a:t>
            </a:r>
            <a:endParaRPr lang="nl-BE" sz="1700" b="1" dirty="0">
              <a:solidFill>
                <a:srgbClr val="0BAA71"/>
              </a:solidFill>
              <a:latin typeface="T-Star Pro Heavy"/>
              <a:cs typeface="T-Star Pro Heavy"/>
            </a:endParaRPr>
          </a:p>
          <a:p>
            <a:pPr marL="12700" algn="ctr">
              <a:lnSpc>
                <a:spcPts val="1764"/>
              </a:lnSpc>
            </a:pPr>
            <a:r>
              <a:rPr lang="nl-BE" sz="1350" b="1" spc="-10" dirty="0">
                <a:solidFill>
                  <a:srgbClr val="231F20"/>
                </a:solidFill>
                <a:latin typeface="T-Star Pro Heavy"/>
                <a:cs typeface="T-Star Pro Heavy"/>
              </a:rPr>
              <a:t>&lt;vos informations&gt;</a:t>
            </a:r>
            <a:endParaRPr lang="nl-BE" sz="1350" dirty="0">
              <a:latin typeface="T-Star Pro Heavy"/>
              <a:cs typeface="T-Star Pro Heavy"/>
            </a:endParaRPr>
          </a:p>
          <a:p>
            <a:pPr marL="12700">
              <a:lnSpc>
                <a:spcPts val="1764"/>
              </a:lnSpc>
            </a:pPr>
            <a:endParaRPr sz="1350" dirty="0">
              <a:latin typeface="T-Star Pro Heavy"/>
              <a:cs typeface="T-Star Pro Heavy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6a3722d-ffa3-4337-9317-0e3c80b267da" xsi:nil="true"/>
    <lcf76f155ced4ddcb4097134ff3c332f xmlns="ce54459c-b8e9-479d-ae9a-6ebbfff42661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16C5D3E4BF3A459B7749EFEAD2E7BE" ma:contentTypeVersion="18" ma:contentTypeDescription="Crée un document." ma:contentTypeScope="" ma:versionID="4ed5a000dcfc00bfa17e0bfda838e967">
  <xsd:schema xmlns:xsd="http://www.w3.org/2001/XMLSchema" xmlns:xs="http://www.w3.org/2001/XMLSchema" xmlns:p="http://schemas.microsoft.com/office/2006/metadata/properties" xmlns:ns2="ce54459c-b8e9-479d-ae9a-6ebbfff42661" xmlns:ns3="c6a3722d-ffa3-4337-9317-0e3c80b267da" targetNamespace="http://schemas.microsoft.com/office/2006/metadata/properties" ma:root="true" ma:fieldsID="5e07e91d0977bc385374eee6334a9085" ns2:_="" ns3:_="">
    <xsd:import namespace="ce54459c-b8e9-479d-ae9a-6ebbfff42661"/>
    <xsd:import namespace="c6a3722d-ffa3-4337-9317-0e3c80b267d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54459c-b8e9-479d-ae9a-6ebbfff426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30ca7808-e4f1-4383-adca-ced689998d8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a3722d-ffa3-4337-9317-0e3c80b267da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5cf6926-e682-4052-ae60-491e353a1566}" ma:internalName="TaxCatchAll" ma:showField="CatchAllData" ma:web="c6a3722d-ffa3-4337-9317-0e3c80b267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E36D2B-BBB0-448C-AD2A-E915073B5DD4}">
  <ds:schemaRefs>
    <ds:schemaRef ds:uri="c6a3722d-ffa3-4337-9317-0e3c80b267da"/>
    <ds:schemaRef ds:uri="http://purl.org/dc/dcmitype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ce54459c-b8e9-479d-ae9a-6ebbfff4266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6F67711E-F1A1-4B85-BB9B-1AF79A18979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5EC0B25-A379-4F65-A2CA-F039A4E2D0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54459c-b8e9-479d-ae9a-6ebbfff42661"/>
    <ds:schemaRef ds:uri="c6a3722d-ffa3-4337-9317-0e3c80b267d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Words>54</Words>
  <Application>Microsoft Macintosh PowerPoint</Application>
  <PresentationFormat>Personnalisé</PresentationFormat>
  <Paragraphs>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Calibri</vt:lpstr>
      <vt:lpstr>T-Star Pro Heavy</vt:lpstr>
      <vt:lpstr>Office Theme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A4-PDJ.indd</dc:title>
  <cp:lastModifiedBy>Lorent Fritsche</cp:lastModifiedBy>
  <cp:revision>2</cp:revision>
  <dcterms:created xsi:type="dcterms:W3CDTF">2025-09-19T10:48:36Z</dcterms:created>
  <dcterms:modified xsi:type="dcterms:W3CDTF">2025-09-19T11:58:14Z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2025-09-19T00:00:00Z</vt:filetime>
  </property>
  <property fmtid="{D5CDD505-2E9C-101B-9397-08002B2CF9AE}" pid="3" name="Creator">
    <vt:lpwstr>Adobe InDesign 20.2 (Macintosh)</vt:lpwstr>
  </property>
  <property fmtid="{D5CDD505-2E9C-101B-9397-08002B2CF9AE}" pid="4" name="GTS_PDFXConformance">
    <vt:lpwstr>PDF/X-1a:2001</vt:lpwstr>
  </property>
  <property fmtid="{D5CDD505-2E9C-101B-9397-08002B2CF9AE}" pid="5" name="GTS_PDFXVersion">
    <vt:lpwstr>PDF/X-1:2001</vt:lpwstr>
  </property>
  <property fmtid="{D5CDD505-2E9C-101B-9397-08002B2CF9AE}" pid="6" name="LastSaved">
    <vt:filetime>2025-09-19T00:00:00Z</vt:filetime>
  </property>
  <property fmtid="{D5CDD505-2E9C-101B-9397-08002B2CF9AE}" pid="7" name="Producer">
    <vt:lpwstr>Adobe PDF Library 17.0</vt:lpwstr>
  </property>
  <property fmtid="{D5CDD505-2E9C-101B-9397-08002B2CF9AE}" pid="8" name="ContentTypeId">
    <vt:lpwstr>0x0101002A16C5D3E4BF3A459B7749EFEAD2E7BE</vt:lpwstr>
  </property>
  <property fmtid="{D5CDD505-2E9C-101B-9397-08002B2CF9AE}" pid="9" name="MediaServiceImageTags">
    <vt:lpwstr/>
  </property>
</Properties>
</file>